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927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554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8087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900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664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93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410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003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956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123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507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97CA2-625B-485B-B2FF-121BD5016FCA}" type="datetimeFigureOut">
              <a:rPr lang="es-CO" smtClean="0"/>
              <a:t>30/10/2019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E1C96-2BE8-4764-8B24-BE93ED2CA4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572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</a:rPr>
              <a:t>TOP 10 MEJORES PELICULAS DE TERROR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9186" y="6169572"/>
            <a:ext cx="3857297" cy="546537"/>
          </a:xfrm>
        </p:spPr>
        <p:txBody>
          <a:bodyPr>
            <a:normAutofit fontScale="92500"/>
          </a:bodyPr>
          <a:lstStyle/>
          <a:p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</a:rPr>
              <a:t>PRESENTADO POR:ALEJANDRA VERA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gif de annabelle MIED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ANNABELLE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72" y="0"/>
            <a:ext cx="12265572" cy="685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3571" y="365125"/>
            <a:ext cx="7262648" cy="1325563"/>
          </a:xfrm>
        </p:spPr>
        <p:txBody>
          <a:bodyPr/>
          <a:lstStyle/>
          <a:p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ACTIVIDAD PARANORMAL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1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sultado de imagen para gif de terror DE EL EXORCIST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" y="365126"/>
            <a:ext cx="4677102" cy="938158"/>
          </a:xfrm>
        </p:spPr>
        <p:txBody>
          <a:bodyPr/>
          <a:lstStyle/>
          <a:p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EL EXORCISTA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</a:rPr>
              <a:t>CONTENIDO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2" action="ppaction://hlinksldjump"/>
              </a:rPr>
              <a:t>OUIJA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EL ARO 3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4" action="ppaction://hlinksldjump"/>
              </a:rPr>
              <a:t>LA MONJA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5" action="ppaction://hlinksldjump"/>
              </a:rPr>
              <a:t>CUANDO LAS LUCES SE APAGAN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6" action="ppaction://hlinksldjump"/>
              </a:rPr>
              <a:t>EL CONJURO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7" action="ppaction://hlinksldjump"/>
              </a:rPr>
              <a:t>LA POSESION DE VERONICA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8" action="ppaction://hlinksldjump"/>
              </a:rPr>
              <a:t>IT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9" action="ppaction://hlinksldjump"/>
              </a:rPr>
              <a:t>ANNABELLE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10" action="ppaction://hlinksldjump"/>
              </a:rPr>
              <a:t>ACTIVIDAD PARANORMAL</a:t>
            </a:r>
            <a:endParaRPr lang="es-CO" dirty="0" smtClean="0">
              <a:effectLst>
                <a:glow rad="101600">
                  <a:srgbClr val="00B0F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  <a:p>
            <a:r>
              <a:rPr lang="es-CO" dirty="0" smtClean="0"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11" action="ppaction://hlinksldjump"/>
              </a:rPr>
              <a:t>EL EXORCISTA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31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sultado de imagen para gif animados de LA OUIJ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7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409497" cy="696420"/>
          </a:xfrm>
        </p:spPr>
        <p:txBody>
          <a:bodyPr>
            <a:normAutofit/>
          </a:bodyPr>
          <a:lstStyle/>
          <a:p>
            <a:pPr algn="ctr"/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LA OUIJA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gif animados dE EL ARO 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40117" cy="843565"/>
          </a:xfrm>
        </p:spPr>
        <p:txBody>
          <a:bodyPr/>
          <a:lstStyle/>
          <a:p>
            <a:pPr algn="ctr"/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EL ARO 3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n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56338" cy="917137"/>
          </a:xfrm>
        </p:spPr>
        <p:txBody>
          <a:bodyPr/>
          <a:lstStyle/>
          <a:p>
            <a:pPr algn="ctr"/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LA MONJA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fs animados de películas de terror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697" y="1"/>
            <a:ext cx="5538951" cy="1156138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CUANDO LAS LUCES SE APAGAN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19097" cy="664889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EL CONJURO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GIF   DE LA POSESION DE VERONIC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635" y="365125"/>
            <a:ext cx="5644056" cy="1325563"/>
          </a:xfrm>
        </p:spPr>
        <p:txBody>
          <a:bodyPr>
            <a:normAutofit/>
          </a:bodyPr>
          <a:lstStyle/>
          <a:p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LA POSESION DE VERONICA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GIF   DE IT MIED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effectLst>
                  <a:glow rad="101600">
                    <a:srgbClr val="FF0000">
                      <a:alpha val="60000"/>
                    </a:srgbClr>
                  </a:glow>
                </a:effectLst>
                <a:latin typeface="Chiller" panose="04020404031007020602" pitchFamily="82" charset="0"/>
                <a:hlinkClick r:id="rId3" action="ppaction://hlinksldjump"/>
              </a:rPr>
              <a:t>IT</a:t>
            </a:r>
            <a:endParaRPr lang="es-CO" dirty="0">
              <a:effectLst>
                <a:glow rad="101600">
                  <a:srgbClr val="FF0000">
                    <a:alpha val="60000"/>
                  </a:srgbClr>
                </a:glo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57</Words>
  <Application>Microsoft Office PowerPoint</Application>
  <PresentationFormat>Panorámica</PresentationFormat>
  <Paragraphs>23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Chiller</vt:lpstr>
      <vt:lpstr>Office Theme</vt:lpstr>
      <vt:lpstr>TOP 10 MEJORES PELICULAS DE TERROR</vt:lpstr>
      <vt:lpstr>CONTENIDO</vt:lpstr>
      <vt:lpstr>LA OUIJA</vt:lpstr>
      <vt:lpstr>EL ARO 3</vt:lpstr>
      <vt:lpstr>LA MONJA</vt:lpstr>
      <vt:lpstr>CUANDO LAS LUCES SE APAGAN</vt:lpstr>
      <vt:lpstr>EL CONJURO</vt:lpstr>
      <vt:lpstr>LA POSESION DE VERONICA</vt:lpstr>
      <vt:lpstr>IT</vt:lpstr>
      <vt:lpstr>ANNABELLE</vt:lpstr>
      <vt:lpstr>ACTIVIDAD PARANORMAL</vt:lpstr>
      <vt:lpstr>EL EXORCISTA</vt:lpstr>
    </vt:vector>
  </TitlesOfParts>
  <Company>Secretaria de educacion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 MEJORES PELICULAS DE TERROR</dc:title>
  <dc:creator>Estudiantes</dc:creator>
  <cp:lastModifiedBy>Estudiantes</cp:lastModifiedBy>
  <cp:revision>10</cp:revision>
  <dcterms:created xsi:type="dcterms:W3CDTF">2019-10-16T16:07:15Z</dcterms:created>
  <dcterms:modified xsi:type="dcterms:W3CDTF">2019-10-30T16:30:44Z</dcterms:modified>
</cp:coreProperties>
</file>